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7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50A91F-7790-4243-B23A-F8119C8120B2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93F9F4-7D60-4938-8620-FFF4A1E7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 Climate</a:t>
            </a:r>
          </a:p>
          <a:p>
            <a:pPr lvl="1"/>
            <a:r>
              <a:rPr lang="en-US" dirty="0" smtClean="0"/>
              <a:t>Keep a baseline and compare frequently</a:t>
            </a:r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Training, execution and measurement</a:t>
            </a:r>
          </a:p>
          <a:p>
            <a:r>
              <a:rPr lang="en-US" dirty="0" smtClean="0"/>
              <a:t>Advisors</a:t>
            </a:r>
          </a:p>
          <a:p>
            <a:pPr lvl="1"/>
            <a:r>
              <a:rPr lang="en-US" dirty="0" smtClean="0"/>
              <a:t>Experts (internal and external)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Initial and ongoing...</a:t>
            </a:r>
          </a:p>
          <a:p>
            <a:pPr lvl="2"/>
            <a:r>
              <a:rPr lang="en-US" dirty="0" smtClean="0"/>
              <a:t>Beware of Diversity fatigue</a:t>
            </a:r>
          </a:p>
          <a:p>
            <a:r>
              <a:rPr lang="en-US" dirty="0" smtClean="0"/>
              <a:t>External Assessments</a:t>
            </a:r>
          </a:p>
          <a:p>
            <a:pPr lvl="1"/>
            <a:r>
              <a:rPr lang="en-US" dirty="0" smtClean="0"/>
              <a:t>Involve the community</a:t>
            </a:r>
          </a:p>
          <a:p>
            <a:pPr lvl="1"/>
            <a:r>
              <a:rPr lang="en-US" dirty="0" smtClean="0"/>
              <a:t>Compare against other companies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Common Components of a Diversity Plan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Investment</a:t>
            </a:r>
          </a:p>
          <a:p>
            <a:pPr lvl="1"/>
            <a:r>
              <a:rPr lang="en-US" dirty="0" smtClean="0"/>
              <a:t>What resources are needed?</a:t>
            </a:r>
          </a:p>
          <a:p>
            <a:pPr lvl="2"/>
            <a:r>
              <a:rPr lang="en-US" dirty="0" smtClean="0"/>
              <a:t>Financial, people, physical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All involved</a:t>
            </a:r>
          </a:p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Value diversity at all levels</a:t>
            </a:r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What support is needed? Who is accountable?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Ways to measure if diversity plan is working</a:t>
            </a:r>
          </a:p>
          <a:p>
            <a:pPr lvl="2"/>
            <a:r>
              <a:rPr lang="en-US" dirty="0" smtClean="0"/>
              <a:t>Turnover, employee satisfaction, diversity, profit margin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Common Components of a Diversity Plan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101</Words>
  <Application/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10 Common Components of a Diversity Plan</vt:lpstr>
      <vt:lpstr>10 Common Components of a Diversity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Common Components of a Diversity Plan</dc:title>
  <dc:creator>EMIE09</dc:creator>
  <cp:lastModifiedBy>EMIE09</cp:lastModifiedBy>
  <cp:revision>1</cp:revision>
  <dcterms:modified xsi:type="dcterms:W3CDTF">2017-05-22T06:57:14Z</dcterms:modified>
</cp:coreProperties>
</file>